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68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691695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Bogged Down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colt, 1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NS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(10 + 1NS)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595B27-B187-9F1A-4D53-D6ED296BD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78080"/>
            <a:ext cx="7025776" cy="46660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Bogged Down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</a:t>
            </a:r>
          </a:p>
          <a:p>
            <a:r>
              <a:rPr lang="en-US" dirty="0"/>
              <a:t>Targets: 13 USPSA,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The swinger is activated by P1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141</Words>
  <Application>Microsoft Office PowerPoint</Application>
  <PresentationFormat>Custom</PresentationFormat>
  <Paragraphs>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2022-08-10T02:54:07Z</dcterms:modified>
  <cp:category>Shooting</cp:category>
</cp:coreProperties>
</file>

<file path=docProps/thumbnail.jpeg>
</file>